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d30deb25f849b5" /><Relationship Type="http://schemas.openxmlformats.org/officeDocument/2006/relationships/extended-properties" Target="/docProps/app.xml" Id="R3bacbcd55d3a42d0" /><Relationship Type="http://schemas.openxmlformats.org/officeDocument/2006/relationships/officeDocument" Target="/ppt/presentation.xml" Id="R7586a0b830b547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1c901ea22a4292"/>
  </p:sldMasterIdLst>
  <p:notesMasterIdLst>
    <p:notesMasterId xmlns:r="http://schemas.openxmlformats.org/officeDocument/2006/relationships" r:id="Ra296a544cea24343"/>
  </p:notesMasterIdLst>
  <p:sldIdLst>
    <p:sldId xmlns:r="http://schemas.openxmlformats.org/officeDocument/2006/relationships" id="256" r:id="Rf72a4794b0de4bb7"/>
    <p:sldId xmlns:r="http://schemas.openxmlformats.org/officeDocument/2006/relationships" id="257" r:id="Rd1c2c58a4c654f60"/>
    <p:sldId xmlns:r="http://schemas.openxmlformats.org/officeDocument/2006/relationships" id="258" r:id="R18d46fe7b16b48ac"/>
    <p:sldId xmlns:r="http://schemas.openxmlformats.org/officeDocument/2006/relationships" id="259" r:id="Rf7dc95c6590345c9"/>
    <p:sldId xmlns:r="http://schemas.openxmlformats.org/officeDocument/2006/relationships" id="260" r:id="R5c80e06dd3fa46b2"/>
    <p:sldId xmlns:r="http://schemas.openxmlformats.org/officeDocument/2006/relationships" id="261" r:id="Rd7649c58c4c340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2ea2d947f94c54" /><Relationship Type="http://schemas.openxmlformats.org/officeDocument/2006/relationships/slideMaster" Target="/ppt/slideMasters/slideMaster1.xml" Id="R131c901ea22a4292" /><Relationship Type="http://schemas.openxmlformats.org/officeDocument/2006/relationships/notesMaster" Target="/ppt/notesMasters/notesMaster1.xml" Id="Ra296a544cea24343" /><Relationship Type="http://schemas.openxmlformats.org/officeDocument/2006/relationships/presProps" Target="/ppt/presProps.xml" Id="R762c593420bd452a" /><Relationship Type="http://schemas.openxmlformats.org/officeDocument/2006/relationships/tableStyles" Target="/ppt/tableStyles.xml" Id="R6ee3a6d5c7ae443f" /><Relationship Type="http://schemas.openxmlformats.org/officeDocument/2006/relationships/slide" Target="/ppt/slides/slide1.xml" Id="Rf72a4794b0de4bb7" /><Relationship Type="http://schemas.openxmlformats.org/officeDocument/2006/relationships/slide" Target="/ppt/slides/slide2.xml" Id="Rd1c2c58a4c654f60" /><Relationship Type="http://schemas.openxmlformats.org/officeDocument/2006/relationships/slide" Target="/ppt/slides/slide3.xml" Id="R18d46fe7b16b48ac" /><Relationship Type="http://schemas.openxmlformats.org/officeDocument/2006/relationships/slide" Target="/ppt/slides/slide4.xml" Id="Rf7dc95c6590345c9" /><Relationship Type="http://schemas.openxmlformats.org/officeDocument/2006/relationships/slide" Target="/ppt/slides/slide5.xml" Id="R5c80e06dd3fa46b2" /><Relationship Type="http://schemas.openxmlformats.org/officeDocument/2006/relationships/slide" Target="/ppt/slides/slide6.xml" Id="Rd7649c58c4c340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b7667832ed40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03b18ad0744962" /><Relationship Type="http://schemas.openxmlformats.org/officeDocument/2006/relationships/notesMaster" Target="/ppt/notesMasters/notesMaster1.xml" Id="Rfec8550823794f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399a12567a4a8a" /><Relationship Type="http://schemas.openxmlformats.org/officeDocument/2006/relationships/notesMaster" Target="/ppt/notesMasters/notesMaster1.xml" Id="R4b4ba1b089124c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1ee6fc42ad4ed3" /><Relationship Type="http://schemas.openxmlformats.org/officeDocument/2006/relationships/notesMaster" Target="/ppt/notesMasters/notesMaster1.xml" Id="Rbdd2b157654741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ad56f4ac2643ee" /><Relationship Type="http://schemas.openxmlformats.org/officeDocument/2006/relationships/notesMaster" Target="/ppt/notesMasters/notesMaster1.xml" Id="R8ba2139ce29641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52484760bf4112" /><Relationship Type="http://schemas.openxmlformats.org/officeDocument/2006/relationships/notesMaster" Target="/ppt/notesMasters/notesMaster1.xml" Id="Re1320ef8513f48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f6ce6b94d9463c" /><Relationship Type="http://schemas.openxmlformats.org/officeDocument/2006/relationships/notesMaster" Target="/ppt/notesMasters/notesMaster1.xml" Id="R7928fbf074f840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DACH demo launch, 19 October 2026. Image generated with built-in Imagegen: illustrative industry scene, not actual FixitWay premises. Source: app.fixitway.com/demos and implemented DemoTemplate catalogue.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App/Services/Demo/Trials.php effectiveModules and Access.php. Modules are intersected with actual package capabilities. Partner demo only has network access. Repair requires an entitled ERP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21 published templates in production. Fixtures are synthetic, industry-oriented product/contact/enquiry examples. These are configurations of the existing ERP, not seven specialized certified vertical applications.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Demo/TrainingLedger.php and dedicated demo UI. Stock and documents use a separate training ledger. Demo stock receipts are not supplier orders. Repair handover and real payment workflows are excluded.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CentralRepair service, CentralRepairCatalog middleware and PostgreSQL central-master/reference guards. Historical records retain previous references under bounded carry-forward rules.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actual public demo gallery and Trials::activateNewBusiness. Signup requires customer details and acceptance of the applicable terms by the customer. Period begins at successful activation, exact UTC expiry.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280630852f4e8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1fb36a29574ac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52fe2ae3984be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4925023871474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5064248322471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b23fbaa49d46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A2DCAE-0377-48A8-B209-EFD1DD19CD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4CD6BD6-1081-4F02-816E-B7155668978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19C1809-8FFB-4786-A1C2-08F85F77C6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D244E7-200E-49B3-97A3-D551498F29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8349655-13CC-4880-A68D-AFD6AEC6CD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46E49C-4204-486A-B920-73FD74C908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1D9057B-2E5E-491E-A63A-01B4769918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C428E5D-806F-4188-AA6A-2CF76C1DE17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045026-ADCC-4315-9C52-AF5CB07E42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C642D9-1374-427F-BDC1-FC807F7A15A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03cf8b5b3b4f18" /><Relationship Type="http://schemas.openxmlformats.org/officeDocument/2006/relationships/slideLayout" Target="/ppt/slideLayouts/slideLayout1.xml" Id="R12dd33d60cee46ea" /><Relationship Type="http://schemas.openxmlformats.org/officeDocument/2006/relationships/slideLayout" Target="/ppt/slideLayouts/slideLayout2.xml" Id="R6968a7c22ac94850" /><Relationship Type="http://schemas.openxmlformats.org/officeDocument/2006/relationships/slideLayout" Target="/ppt/slideLayouts/slideLayout3.xml" Id="R2cc67cd9f5ea401e" /><Relationship Type="http://schemas.openxmlformats.org/officeDocument/2006/relationships/slideLayout" Target="/ppt/slideLayouts/slideLayout4.xml" Id="Ra7e2fee0fe5144d6" /><Relationship Type="http://schemas.openxmlformats.org/officeDocument/2006/relationships/slideLayout" Target="/ppt/slideLayouts/slideLayout5.xml" Id="R40688d4a1fd04e7a" /><Relationship Type="http://schemas.openxmlformats.org/officeDocument/2006/relationships/slideLayout" Target="/ppt/slideLayouts/slideLayout6.xml" Id="R785798add5c44a6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dd33d60cee46ea"/>
    <p:sldLayoutId xmlns:r="http://schemas.openxmlformats.org/officeDocument/2006/relationships" id="2147483650" r:id="R6968a7c22ac94850"/>
    <p:sldLayoutId xmlns:r="http://schemas.openxmlformats.org/officeDocument/2006/relationships" id="2147483651" r:id="R2cc67cd9f5ea401e"/>
    <p:sldLayoutId xmlns:r="http://schemas.openxmlformats.org/officeDocument/2006/relationships" id="2147483652" r:id="Ra7e2fee0fe5144d6"/>
    <p:sldLayoutId xmlns:r="http://schemas.openxmlformats.org/officeDocument/2006/relationships" id="2147483653" r:id="R40688d4a1fd04e7a"/>
    <p:sldLayoutId xmlns:r="http://schemas.openxmlformats.org/officeDocument/2006/relationships" id="2147483654" r:id="R785798add5c44a6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5021d81f68465e" /><Relationship Type="http://schemas.openxmlformats.org/officeDocument/2006/relationships/image" Target="/ppt/media/image.png" Id="Ree1a0e7c0f7a45bd" /><Relationship Type="http://schemas.openxmlformats.org/officeDocument/2006/relationships/notesSlide" Target="/ppt/notesSlides/notesSlide1.xml" Id="R5857569a01de47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330e41f0754c5f" /><Relationship Type="http://schemas.openxmlformats.org/officeDocument/2006/relationships/notesSlide" Target="/ppt/notesSlides/notesSlide2.xml" Id="R85bb7649396748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644a8a03fd4216" /><Relationship Type="http://schemas.openxmlformats.org/officeDocument/2006/relationships/notesSlide" Target="/ppt/notesSlides/notesSlide3.xml" Id="R797ce57104e74c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ba29377aab49a9" /><Relationship Type="http://schemas.openxmlformats.org/officeDocument/2006/relationships/notesSlide" Target="/ppt/notesSlides/notesSlide4.xml" Id="R8b7c4919bf0a450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3345b146ee4d40" /><Relationship Type="http://schemas.openxmlformats.org/officeDocument/2006/relationships/notesSlide" Target="/ppt/notesSlides/notesSlide5.xml" Id="R8e5a3661f6b542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b319f31e6e4e6f" /><Relationship Type="http://schemas.openxmlformats.org/officeDocument/2006/relationships/notesSlide" Target="/ppt/notesSlides/notesSlide6.xml" Id="R4480aba7ee6646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0D61A-0DCC-4E95-A9A7-773D35F0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C42"/>
                </a:solidFill>
                <a:latin typeface="Arial"/>
                <a:ea typeface="Arial"/>
                <a:cs typeface="Arial"/>
              </a:rPr>
              <a:t>FixitWay 30 Tage testen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3E621-EE0D-40E7-A52B-A3DEFF99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Partnernetzwerk und ERP/POS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5345BE-C9FD-42E7-91F2-A30928BFAE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1a0e7c0f7a45bd"/>
          <a:stretch xmlns:a="http://schemas.openxmlformats.org/drawingml/2006/main"/>
        </p:blipFill>
        <p:spPr>
          <a:xfrm xmlns:a="http://schemas.openxmlformats.org/drawingml/2006/main">
            <a:off x="2286000" y="2143125"/>
            <a:ext cx="7620000" cy="3810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D0E8F9-2A45-485E-8D66-74FFC188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Deutschland, Österreich und Schweiz</a:t>
            </a:r>
          </a:p>
        </p:txBody>
      </p:sp>
    </p:spTree>
    <p:extLst>
      <p:ext uri="{BB962C8B-B14F-4D97-AF65-F5344CB8AC3E}">
        <p14:creationId xmlns:p14="http://schemas.microsoft.com/office/powerpoint/2010/main" val="14780735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C10CC3-C103-485C-8088-F366FFA0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C42"/>
                </a:solidFill>
                <a:latin typeface="Arial"/>
                <a:ea typeface="Arial"/>
                <a:cs typeface="Arial"/>
              </a:rPr>
              <a:t>Zwei Paketfamilien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AA2B2-56AB-4F36-A6DE-AE57BC7A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6451"/>
                </a:solidFill>
                <a:latin typeface="Arial"/>
                <a:ea typeface="Arial"/>
                <a:cs typeface="Arial"/>
              </a:rPr>
              <a:t>Partnernetzwerk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0676C2-FE18-4D78-809E-AC16F9BA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49530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Reparaturanfragen kennenlernen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Anfragen im eigenen Demo-Betrieb bearbeiten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Zentrale Marken- und Gerätedaten nutzen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9452F-D035-4031-8274-DC2E5032D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57375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6451"/>
                </a:solidFill>
                <a:latin typeface="Arial"/>
                <a:ea typeface="Arial"/>
                <a:cs typeface="Arial"/>
              </a:rPr>
              <a:t>ERP und POS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F8BB49-DFCA-49AA-BCCE-9CA3CAFC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14625"/>
            <a:ext cx="4953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Essential oder Growth auswählen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Artikel und Kunden anlegen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Bestand und Verkauf simulieren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Reparaturaufträge bearbeiten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72748-22A6-4581-A6D8-AC32DE33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Jede Demo zeigt ausschließlich die freigegebenen Module ihres Pakets.</a:t>
            </a:r>
          </a:p>
        </p:txBody>
      </p:sp>
    </p:spTree>
    <p:extLst>
      <p:ext uri="{BB962C8B-B14F-4D97-AF65-F5344CB8AC3E}">
        <p14:creationId xmlns:p14="http://schemas.microsoft.com/office/powerpoint/2010/main" val="17732500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9BBA1D-B60A-4518-B886-43E6D6CC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C42"/>
                </a:solidFill>
                <a:latin typeface="Arial"/>
                <a:ea typeface="Arial"/>
                <a:cs typeface="Arial"/>
              </a:rPr>
              <a:t>Branchen mit eigenen Beispieldaten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7B6744-C065-41B8-AEBC-F26FE813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5286375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Smartphone und Tablet</a:t>
            </a:r>
          </a:p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Computer und IT-Service</a:t>
            </a:r>
          </a:p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Elektronikhandel</a:t>
            </a:r>
          </a:p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Refurbished-Geräte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0FA974-25E6-4785-B3B6-980E8C23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05000"/>
            <a:ext cx="495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Gaming und Konsolen</a:t>
            </a:r>
          </a:p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Fahrrad und E-Bike</a:t>
            </a:r>
          </a:p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B2B-Ersatzteile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082D5-40F0-447F-96D3-446A749A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46451"/>
                </a:solidFill>
                <a:latin typeface="Arial"/>
                <a:ea typeface="Arial"/>
                <a:cs typeface="Arial"/>
              </a:rPr>
              <a:t>7 Branchen, jeweils mit Partnernetzwerk, Essential und Growth</a:t>
            </a:r>
          </a:p>
        </p:txBody>
      </p:sp>
    </p:spTree>
    <p:extLst>
      <p:ext uri="{BB962C8B-B14F-4D97-AF65-F5344CB8AC3E}">
        <p14:creationId xmlns:p14="http://schemas.microsoft.com/office/powerpoint/2010/main" val="605187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D7546-2866-4C85-92D6-A2152457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C42"/>
                </a:solidFill>
                <a:latin typeface="Arial"/>
                <a:ea typeface="Arial"/>
                <a:cs typeface="Arial"/>
              </a:rPr>
              <a:t>Der erste Demo-Verkauf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BADC4-B9CB-48BE-A8F2-4E8D7B7B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01   Artikel auswählen oder anlegen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8B040-B355-4601-8DC9-9198DC96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02   Demo-Wareneingang buchen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D203F-2E7D-4126-A644-0EF2BB47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03   Verkauf mit simuliertem Bargeld oder Karte abschließen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498F6-4F4D-48D3-8BC6-7F78EC30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04   Demo-Beleg ansehen und bei Bedarf stornieren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9F2F8-24E5-45AC-8453-3224AFBC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Eine Trainingsfiliale. Keine echten Zahlungen, Fiskalbelege oder Lieferungen.</a:t>
            </a:r>
          </a:p>
        </p:txBody>
      </p:sp>
    </p:spTree>
    <p:extLst>
      <p:ext uri="{BB962C8B-B14F-4D97-AF65-F5344CB8AC3E}">
        <p14:creationId xmlns:p14="http://schemas.microsoft.com/office/powerpoint/2010/main" val="2326227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73F601-8103-4D34-81AE-2DDCF72B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C42"/>
                </a:solidFill>
                <a:latin typeface="Arial"/>
                <a:ea typeface="Arial"/>
                <a:cs typeface="Arial"/>
              </a:rPr>
              <a:t>Zentral gepflegte Reparaturdaten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DCDCD0-B988-4BE5-9A64-CA3FADBD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6451"/>
                </a:solidFill>
                <a:latin typeface="Arial"/>
                <a:ea typeface="Arial"/>
                <a:cs typeface="Arial"/>
              </a:rPr>
              <a:t>FixitWay pflegt den gemeinsamen Katalog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3169C-AA0F-4BC5-A630-94080E74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0477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Marken, Geräte, Modelle und Reparatureinstellungen stehen den berechtigten Partnern und ERP-Betrieben zur Verfügung.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6AF6F-437B-4D94-B339-01228A1D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1047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Partner bearbeiten ihre eigenen Vorgänge. Die zentralen Stammdaten bleiben unter Kontrolle des FixitWay-Betreibers.</a:t>
            </a:r>
          </a:p>
        </p:txBody>
      </p:sp>
    </p:spTree>
    <p:extLst>
      <p:ext uri="{BB962C8B-B14F-4D97-AF65-F5344CB8AC3E}">
        <p14:creationId xmlns:p14="http://schemas.microsoft.com/office/powerpoint/2010/main" val="20896207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C51F8D-FAA7-43B4-8BAA-30532F45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3C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C42"/>
                </a:solidFill>
                <a:latin typeface="Arial"/>
                <a:ea typeface="Arial"/>
                <a:cs typeface="Arial"/>
              </a:rPr>
              <a:t>Ihre passende Demo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CD2DA-2D5A-447E-B1A9-079CF6C3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728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Branche und Land auswählen</a:t>
            </a:r>
          </a:p>
          <a:p xmlns:a="http://schemas.openxmlformats.org/drawingml/2006/main">
            <a: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Paket starten</a:t>
            </a:r>
          </a:p>
          <a:p xmlns:a="http://schemas.openxmlformats.org/drawingml/2006/main">
            <a:pPr>
              <a:defRPr sz="27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30 Tage im eigenen Demo-Betrieb ausprobieren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2F50B7-AF97-4DCB-8C80-BB571534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46451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6451"/>
                </a:solidFill>
                <a:latin typeface="Arial"/>
                <a:ea typeface="Arial"/>
                <a:cs typeface="Arial"/>
              </a:rPr>
              <a:t>app.fixitway.com/demos?lang=de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741CC-2CC9-468C-99AD-C157F722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3B4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46"/>
                </a:solidFill>
                <a:latin typeface="Arial"/>
                <a:ea typeface="Arial"/>
                <a:cs typeface="Arial"/>
              </a:rPr>
              <a:t>Kostenloser Test ohne automatisch angelegtes kostenpflichtiges Abonnement</a:t>
            </a:r>
          </a:p>
        </p:txBody>
      </p:sp>
    </p:spTree>
    <p:extLst>
      <p:ext uri="{BB962C8B-B14F-4D97-AF65-F5344CB8AC3E}">
        <p14:creationId xmlns:p14="http://schemas.microsoft.com/office/powerpoint/2010/main" val="11559650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2026-10-19T07:09:45.9850000Z</dcterms:created>
  <dcterms:modified xsi:type="dcterms:W3CDTF">2026-10-19T07:09:45.9850000Z</dcterms:modified>
</coreProperties>
</file>